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1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E3349-537A-4322-9F17-14FCA7D52F7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54457-4010-42C1-B664-54E3801EE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19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E3349-537A-4322-9F17-14FCA7D52F75}" type="datetimeFigureOut">
              <a:rPr lang="ko-KR" altLang="en-US" smtClean="0"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4457-4010-42C1-B664-54E3801EE9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84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8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4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8573CBF-4403-4432-A4D7-942B8654DCD4}"/>
              </a:ext>
            </a:extLst>
          </p:cNvPr>
          <p:cNvCxnSpPr/>
          <p:nvPr/>
        </p:nvCxnSpPr>
        <p:spPr>
          <a:xfrm flipH="1">
            <a:off x="6427177" y="1424354"/>
            <a:ext cx="123092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728EA9-EF1E-4B29-93E0-9D3FBACD429C}"/>
              </a:ext>
            </a:extLst>
          </p:cNvPr>
          <p:cNvSpPr txBox="1"/>
          <p:nvPr/>
        </p:nvSpPr>
        <p:spPr>
          <a:xfrm>
            <a:off x="6462346" y="949569"/>
            <a:ext cx="210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영문자 숫자 가능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A51A91E-B372-45AD-B8DC-6DFF27C788CD}"/>
              </a:ext>
            </a:extLst>
          </p:cNvPr>
          <p:cNvCxnSpPr/>
          <p:nvPr/>
        </p:nvCxnSpPr>
        <p:spPr>
          <a:xfrm flipV="1">
            <a:off x="7517423" y="4176346"/>
            <a:ext cx="184639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2387FF-C772-4D3D-BD98-8C76466240A1}"/>
              </a:ext>
            </a:extLst>
          </p:cNvPr>
          <p:cNvSpPr txBox="1"/>
          <p:nvPr/>
        </p:nvSpPr>
        <p:spPr>
          <a:xfrm>
            <a:off x="7763608" y="4061991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half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5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91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CECCDF-C527-4F73-9D20-2C67023CF2E8}"/>
              </a:ext>
            </a:extLst>
          </p:cNvPr>
          <p:cNvCxnSpPr/>
          <p:nvPr/>
        </p:nvCxnSpPr>
        <p:spPr>
          <a:xfrm flipH="1">
            <a:off x="3358662" y="896815"/>
            <a:ext cx="149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736922-550A-4210-8E41-CEA0E98DB15D}"/>
              </a:ext>
            </a:extLst>
          </p:cNvPr>
          <p:cNvSpPr txBox="1"/>
          <p:nvPr/>
        </p:nvSpPr>
        <p:spPr>
          <a:xfrm>
            <a:off x="3508133" y="712149"/>
            <a:ext cx="224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/>
              <a:t>++</a:t>
            </a:r>
            <a:r>
              <a:rPr lang="ko-KR" altLang="en-US" dirty="0"/>
              <a:t> 하듯이</a:t>
            </a: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07F91131-6EF9-4AA1-9B69-93851BD8DF70}"/>
              </a:ext>
            </a:extLst>
          </p:cNvPr>
          <p:cNvSpPr/>
          <p:nvPr/>
        </p:nvSpPr>
        <p:spPr>
          <a:xfrm>
            <a:off x="2470639" y="1767254"/>
            <a:ext cx="193431" cy="13188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38D2B6D-956A-4DEA-8849-EE2733276520}"/>
              </a:ext>
            </a:extLst>
          </p:cNvPr>
          <p:cNvCxnSpPr/>
          <p:nvPr/>
        </p:nvCxnSpPr>
        <p:spPr>
          <a:xfrm>
            <a:off x="4853357" y="1899166"/>
            <a:ext cx="984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AEC733-864B-42C8-B572-BB22E892338E}"/>
              </a:ext>
            </a:extLst>
          </p:cNvPr>
          <p:cNvCxnSpPr/>
          <p:nvPr/>
        </p:nvCxnSpPr>
        <p:spPr>
          <a:xfrm flipV="1">
            <a:off x="975946" y="6145851"/>
            <a:ext cx="1433146" cy="28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82B13D-2367-4242-92FE-8EBDE4C7C2D1}"/>
              </a:ext>
            </a:extLst>
          </p:cNvPr>
          <p:cNvSpPr txBox="1"/>
          <p:nvPr/>
        </p:nvSpPr>
        <p:spPr>
          <a:xfrm>
            <a:off x="2567354" y="5943600"/>
            <a:ext cx="20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Stoage_class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C3CD5-E0CD-427A-884E-9D97176FE298}"/>
              </a:ext>
            </a:extLst>
          </p:cNvPr>
          <p:cNvSpPr txBox="1"/>
          <p:nvPr/>
        </p:nvSpPr>
        <p:spPr>
          <a:xfrm>
            <a:off x="3569677" y="6497461"/>
            <a:ext cx="173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 Default :0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50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C9F0123E-632C-4A70-8DD9-4F5E440723DC}"/>
              </a:ext>
            </a:extLst>
          </p:cNvPr>
          <p:cNvSpPr/>
          <p:nvPr/>
        </p:nvSpPr>
        <p:spPr>
          <a:xfrm>
            <a:off x="0" y="1573822"/>
            <a:ext cx="316523" cy="28135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FBE97-8F4C-4104-868D-668C4B45CD60}"/>
              </a:ext>
            </a:extLst>
          </p:cNvPr>
          <p:cNvSpPr txBox="1"/>
          <p:nvPr/>
        </p:nvSpPr>
        <p:spPr>
          <a:xfrm>
            <a:off x="720969" y="1670510"/>
            <a:ext cx="101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global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74D077F-6AE9-4560-9E29-DFD501C5E532}"/>
              </a:ext>
            </a:extLst>
          </p:cNvPr>
          <p:cNvCxnSpPr/>
          <p:nvPr/>
        </p:nvCxnSpPr>
        <p:spPr>
          <a:xfrm flipV="1">
            <a:off x="8423031" y="1573822"/>
            <a:ext cx="0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A7EC54-31D7-44B3-9D00-2D7A2377363B}"/>
              </a:ext>
            </a:extLst>
          </p:cNvPr>
          <p:cNvSpPr txBox="1"/>
          <p:nvPr/>
        </p:nvSpPr>
        <p:spPr>
          <a:xfrm>
            <a:off x="7746023" y="1158324"/>
            <a:ext cx="1195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함수에서 글로벌 변수 </a:t>
            </a:r>
            <a:r>
              <a:rPr lang="ko-KR" altLang="en-US" sz="1050" dirty="0" err="1"/>
              <a:t>쓸때</a:t>
            </a:r>
            <a:endParaRPr lang="ko-KR" altLang="en-US" sz="105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F5222B2-B1C1-418B-B056-91668504674C}"/>
              </a:ext>
            </a:extLst>
          </p:cNvPr>
          <p:cNvCxnSpPr>
            <a:cxnSpLocks/>
          </p:cNvCxnSpPr>
          <p:nvPr/>
        </p:nvCxnSpPr>
        <p:spPr>
          <a:xfrm flipH="1" flipV="1">
            <a:off x="7464670" y="2127740"/>
            <a:ext cx="342899" cy="20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1B2A24-384E-41AF-AA3E-329F4B90D81E}"/>
              </a:ext>
            </a:extLst>
          </p:cNvPr>
          <p:cNvSpPr txBox="1"/>
          <p:nvPr/>
        </p:nvSpPr>
        <p:spPr>
          <a:xfrm>
            <a:off x="7807569" y="2143119"/>
            <a:ext cx="7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E5B97B8-22E2-4537-8B30-F059013255F4}"/>
              </a:ext>
            </a:extLst>
          </p:cNvPr>
          <p:cNvCxnSpPr/>
          <p:nvPr/>
        </p:nvCxnSpPr>
        <p:spPr>
          <a:xfrm flipH="1">
            <a:off x="7886700" y="3552092"/>
            <a:ext cx="158262" cy="94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AFB0E5-3077-40B9-93A6-0C5FA9AC4DCD}"/>
              </a:ext>
            </a:extLst>
          </p:cNvPr>
          <p:cNvSpPr txBox="1"/>
          <p:nvPr/>
        </p:nvSpPr>
        <p:spPr>
          <a:xfrm>
            <a:off x="8181240" y="3429000"/>
            <a:ext cx="68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endParaRPr lang="ko-KR" altLang="en-US" dirty="0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A8E4F1FE-8EC1-484F-A47D-7FCF22D3DAEF}"/>
              </a:ext>
            </a:extLst>
          </p:cNvPr>
          <p:cNvSpPr/>
          <p:nvPr/>
        </p:nvSpPr>
        <p:spPr>
          <a:xfrm>
            <a:off x="6088671" y="6400801"/>
            <a:ext cx="202223" cy="19343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028EF18-82DA-4DDD-A88D-77B87AA8DBED}"/>
              </a:ext>
            </a:extLst>
          </p:cNvPr>
          <p:cNvCxnSpPr/>
          <p:nvPr/>
        </p:nvCxnSpPr>
        <p:spPr>
          <a:xfrm>
            <a:off x="5855677" y="6629400"/>
            <a:ext cx="272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88D00DF-E399-45BA-95DA-6F5EEE714CEC}"/>
              </a:ext>
            </a:extLst>
          </p:cNvPr>
          <p:cNvSpPr txBox="1"/>
          <p:nvPr/>
        </p:nvSpPr>
        <p:spPr>
          <a:xfrm>
            <a:off x="6189782" y="6453470"/>
            <a:ext cx="1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AA6FA4-13AF-421B-947A-D6C841DA8A26}"/>
              </a:ext>
            </a:extLst>
          </p:cNvPr>
          <p:cNvSpPr txBox="1"/>
          <p:nvPr/>
        </p:nvSpPr>
        <p:spPr>
          <a:xfrm>
            <a:off x="6937131" y="6453470"/>
            <a:ext cx="112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78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F14A331-96C4-4A65-9B12-520390B176D6}"/>
              </a:ext>
            </a:extLst>
          </p:cNvPr>
          <p:cNvCxnSpPr/>
          <p:nvPr/>
        </p:nvCxnSpPr>
        <p:spPr>
          <a:xfrm flipV="1">
            <a:off x="6972300" y="3006969"/>
            <a:ext cx="131885" cy="30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2712C3-6F96-4D09-8025-D07045193231}"/>
              </a:ext>
            </a:extLst>
          </p:cNvPr>
          <p:cNvSpPr txBox="1"/>
          <p:nvPr/>
        </p:nvSpPr>
        <p:spPr>
          <a:xfrm>
            <a:off x="6488723" y="2681653"/>
            <a:ext cx="1494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빠른 메모리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B1E8D-5362-4F3F-9718-DA1DC39230C9}"/>
              </a:ext>
            </a:extLst>
          </p:cNvPr>
          <p:cNvSpPr txBox="1"/>
          <p:nvPr/>
        </p:nvSpPr>
        <p:spPr>
          <a:xfrm>
            <a:off x="228599" y="3833446"/>
            <a:ext cx="175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상수 버퍼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DA922F-8B2A-4FD5-A6C2-58F99DDFD63B}"/>
              </a:ext>
            </a:extLst>
          </p:cNvPr>
          <p:cNvSpPr/>
          <p:nvPr/>
        </p:nvSpPr>
        <p:spPr>
          <a:xfrm>
            <a:off x="7842738" y="4404946"/>
            <a:ext cx="914400" cy="158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1FE2F1-BB55-4CCC-A462-7EAF30A8C344}"/>
              </a:ext>
            </a:extLst>
          </p:cNvPr>
          <p:cNvCxnSpPr>
            <a:cxnSpLocks/>
          </p:cNvCxnSpPr>
          <p:nvPr/>
        </p:nvCxnSpPr>
        <p:spPr>
          <a:xfrm>
            <a:off x="8044962" y="4404946"/>
            <a:ext cx="0" cy="158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FF193EF-6090-462A-BE67-620072932FF3}"/>
              </a:ext>
            </a:extLst>
          </p:cNvPr>
          <p:cNvCxnSpPr>
            <a:cxnSpLocks/>
            <a:endCxn id="8" idx="0"/>
          </p:cNvCxnSpPr>
          <p:nvPr/>
        </p:nvCxnSpPr>
        <p:spPr>
          <a:xfrm flipV="1">
            <a:off x="8299938" y="4404946"/>
            <a:ext cx="0" cy="158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7441A7-8ACE-4A34-A709-E3EFBBEDE5D7}"/>
              </a:ext>
            </a:extLst>
          </p:cNvPr>
          <p:cNvCxnSpPr>
            <a:cxnSpLocks/>
          </p:cNvCxnSpPr>
          <p:nvPr/>
        </p:nvCxnSpPr>
        <p:spPr>
          <a:xfrm>
            <a:off x="8549055" y="4404946"/>
            <a:ext cx="0" cy="158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BDADB42-0977-4257-BC43-A292CED95307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535008" y="4886373"/>
            <a:ext cx="193430" cy="107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224234-637F-4352-B829-D8C9F9B74147}"/>
              </a:ext>
            </a:extLst>
          </p:cNvPr>
          <p:cNvSpPr txBox="1"/>
          <p:nvPr/>
        </p:nvSpPr>
        <p:spPr>
          <a:xfrm>
            <a:off x="7728438" y="4563207"/>
            <a:ext cx="13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래지스터에</a:t>
            </a:r>
            <a:r>
              <a:rPr lang="ko-KR" altLang="en-US" dirty="0"/>
              <a:t> </a:t>
            </a:r>
            <a:r>
              <a:rPr lang="en-US" altLang="ko-KR" dirty="0" err="1"/>
              <a:t>xyzw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F1E8A7-3259-40CE-A192-7E28891EF92D}"/>
              </a:ext>
            </a:extLst>
          </p:cNvPr>
          <p:cNvCxnSpPr/>
          <p:nvPr/>
        </p:nvCxnSpPr>
        <p:spPr>
          <a:xfrm flipV="1">
            <a:off x="4343400" y="4484077"/>
            <a:ext cx="430823" cy="7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9E8117-9D6F-4850-8CA7-52075526A19A}"/>
              </a:ext>
            </a:extLst>
          </p:cNvPr>
          <p:cNvSpPr txBox="1"/>
          <p:nvPr/>
        </p:nvSpPr>
        <p:spPr>
          <a:xfrm>
            <a:off x="2650882" y="4018112"/>
            <a:ext cx="194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래지스터도</a:t>
            </a:r>
            <a:r>
              <a:rPr lang="ko-KR" altLang="en-US" dirty="0"/>
              <a:t> </a:t>
            </a:r>
            <a:r>
              <a:rPr lang="ko-KR" altLang="en-US" dirty="0" err="1"/>
              <a:t>내맘대로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걸치는것</a:t>
            </a:r>
            <a:r>
              <a:rPr lang="ko-KR" altLang="en-US" dirty="0"/>
              <a:t>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1B826D3B-D7D3-4F25-99B1-38AE071804AD}"/>
              </a:ext>
            </a:extLst>
          </p:cNvPr>
          <p:cNvSpPr/>
          <p:nvPr/>
        </p:nvSpPr>
        <p:spPr>
          <a:xfrm>
            <a:off x="6101862" y="2136531"/>
            <a:ext cx="114300" cy="9671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80173-68A4-4F5C-9F0E-32E87054FA78}"/>
              </a:ext>
            </a:extLst>
          </p:cNvPr>
          <p:cNvSpPr txBox="1"/>
          <p:nvPr/>
        </p:nvSpPr>
        <p:spPr>
          <a:xfrm>
            <a:off x="6229354" y="2099029"/>
            <a:ext cx="261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Cpu</a:t>
            </a:r>
            <a:r>
              <a:rPr lang="ko-KR" altLang="en-US" sz="1400" dirty="0"/>
              <a:t> 메모리가 레지스터에서 패킹 땜에 다를 수 있음</a:t>
            </a:r>
          </a:p>
        </p:txBody>
      </p:sp>
    </p:spTree>
    <p:extLst>
      <p:ext uri="{BB962C8B-B14F-4D97-AF65-F5344CB8AC3E}">
        <p14:creationId xmlns:p14="http://schemas.microsoft.com/office/powerpoint/2010/main" val="337103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7980D-3B15-4E37-AD49-8D8388C171C6}"/>
              </a:ext>
            </a:extLst>
          </p:cNvPr>
          <p:cNvSpPr txBox="1"/>
          <p:nvPr/>
        </p:nvSpPr>
        <p:spPr>
          <a:xfrm>
            <a:off x="6383215" y="7297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걸칠 수 없다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401048-BF7E-46D6-A0E9-74ACA44F7BCD}"/>
              </a:ext>
            </a:extLst>
          </p:cNvPr>
          <p:cNvSpPr/>
          <p:nvPr/>
        </p:nvSpPr>
        <p:spPr>
          <a:xfrm>
            <a:off x="8212015" y="729762"/>
            <a:ext cx="6506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F254AD-7B89-4513-AE0E-CF9D5690D14E}"/>
              </a:ext>
            </a:extLst>
          </p:cNvPr>
          <p:cNvSpPr/>
          <p:nvPr/>
        </p:nvSpPr>
        <p:spPr>
          <a:xfrm>
            <a:off x="8212015" y="891568"/>
            <a:ext cx="65063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1786AA-894C-428D-AAEF-EE4237CF3D8F}"/>
              </a:ext>
            </a:extLst>
          </p:cNvPr>
          <p:cNvSpPr/>
          <p:nvPr/>
        </p:nvSpPr>
        <p:spPr>
          <a:xfrm>
            <a:off x="8686800" y="729762"/>
            <a:ext cx="175845" cy="22684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1BC35-7D8A-4B31-B44E-724F708BA1A1}"/>
              </a:ext>
            </a:extLst>
          </p:cNvPr>
          <p:cNvSpPr txBox="1"/>
          <p:nvPr/>
        </p:nvSpPr>
        <p:spPr>
          <a:xfrm>
            <a:off x="8440615" y="1053374"/>
            <a:ext cx="70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불가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A81F8-7955-408A-96F0-B136727FBF6A}"/>
              </a:ext>
            </a:extLst>
          </p:cNvPr>
          <p:cNvSpPr txBox="1"/>
          <p:nvPr/>
        </p:nvSpPr>
        <p:spPr>
          <a:xfrm>
            <a:off x="9064869" y="2755358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더미를 넣어서라도 꽉꽉 </a:t>
            </a:r>
            <a:r>
              <a:rPr lang="ko-KR" altLang="en-US" dirty="0" err="1"/>
              <a:t>채워서쓰자</a:t>
            </a:r>
            <a:r>
              <a:rPr lang="en-US" altLang="ko-KR" dirty="0"/>
              <a:t>(</a:t>
            </a:r>
            <a:r>
              <a:rPr lang="ko-KR" altLang="en-US" dirty="0"/>
              <a:t>걸쳐지지 않으니까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658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B11603A-8E33-44F9-8935-341E89DC6782}"/>
              </a:ext>
            </a:extLst>
          </p:cNvPr>
          <p:cNvCxnSpPr/>
          <p:nvPr/>
        </p:nvCxnSpPr>
        <p:spPr>
          <a:xfrm>
            <a:off x="3745523" y="4642338"/>
            <a:ext cx="131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6266947-C580-4EBB-9CFF-1C0CCE954FD2}"/>
              </a:ext>
            </a:extLst>
          </p:cNvPr>
          <p:cNvCxnSpPr/>
          <p:nvPr/>
        </p:nvCxnSpPr>
        <p:spPr>
          <a:xfrm>
            <a:off x="3833446" y="4703885"/>
            <a:ext cx="149469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0105C1-50A6-466F-B19B-676237FA53F6}"/>
              </a:ext>
            </a:extLst>
          </p:cNvPr>
          <p:cNvSpPr txBox="1"/>
          <p:nvPr/>
        </p:nvSpPr>
        <p:spPr>
          <a:xfrm>
            <a:off x="3600449" y="4932485"/>
            <a:ext cx="76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위치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3B9E07-7320-4F24-A53B-F623CFCA352F}"/>
              </a:ext>
            </a:extLst>
          </p:cNvPr>
          <p:cNvCxnSpPr/>
          <p:nvPr/>
        </p:nvCxnSpPr>
        <p:spPr>
          <a:xfrm>
            <a:off x="4365380" y="4273062"/>
            <a:ext cx="2571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6D4BF6-95C6-47E0-9CA4-12C610B2E0E2}"/>
              </a:ext>
            </a:extLst>
          </p:cNvPr>
          <p:cNvSpPr txBox="1"/>
          <p:nvPr/>
        </p:nvSpPr>
        <p:spPr>
          <a:xfrm>
            <a:off x="7104185" y="4053254"/>
            <a:ext cx="167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제일 빠름</a:t>
            </a:r>
          </a:p>
        </p:txBody>
      </p:sp>
    </p:spTree>
    <p:extLst>
      <p:ext uri="{BB962C8B-B14F-4D97-AF65-F5344CB8AC3E}">
        <p14:creationId xmlns:p14="http://schemas.microsoft.com/office/powerpoint/2010/main" val="3996135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EB957261-070E-4FAE-8B06-48BF5E3348E7}"/>
              </a:ext>
            </a:extLst>
          </p:cNvPr>
          <p:cNvSpPr/>
          <p:nvPr/>
        </p:nvSpPr>
        <p:spPr>
          <a:xfrm>
            <a:off x="422031" y="844062"/>
            <a:ext cx="167054" cy="19343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47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62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DFEE88A-0781-48E7-AC98-2C346934B66A}"/>
              </a:ext>
            </a:extLst>
          </p:cNvPr>
          <p:cNvCxnSpPr>
            <a:cxnSpLocks/>
          </p:cNvCxnSpPr>
          <p:nvPr/>
        </p:nvCxnSpPr>
        <p:spPr>
          <a:xfrm flipV="1">
            <a:off x="7622931" y="3644411"/>
            <a:ext cx="206619" cy="215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0C386A-145F-4D2B-998E-5F47D2B05D75}"/>
              </a:ext>
            </a:extLst>
          </p:cNvPr>
          <p:cNvSpPr txBox="1"/>
          <p:nvPr/>
        </p:nvSpPr>
        <p:spPr>
          <a:xfrm>
            <a:off x="7829550" y="2905747"/>
            <a:ext cx="1437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Uniform</a:t>
            </a:r>
          </a:p>
          <a:p>
            <a:r>
              <a:rPr lang="ko-KR" altLang="en-US" dirty="0"/>
              <a:t>객체의 정보만 </a:t>
            </a:r>
            <a:r>
              <a:rPr lang="ko-KR" altLang="en-US" dirty="0" err="1"/>
              <a:t>바뀔때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그냥 가끔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월드</a:t>
            </a:r>
            <a:r>
              <a:rPr lang="en-US" altLang="ko-KR" dirty="0"/>
              <a:t>/</a:t>
            </a:r>
            <a:r>
              <a:rPr lang="ko-KR" altLang="en-US" dirty="0"/>
              <a:t>카메라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B5CF8-9710-4ED8-9B84-CC705F92EED0}"/>
              </a:ext>
            </a:extLst>
          </p:cNvPr>
          <p:cNvSpPr txBox="1"/>
          <p:nvPr/>
        </p:nvSpPr>
        <p:spPr>
          <a:xfrm>
            <a:off x="6216162" y="5794131"/>
            <a:ext cx="95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CDF752-05DC-4BEF-87A4-6F311D9AFA6F}"/>
              </a:ext>
            </a:extLst>
          </p:cNvPr>
          <p:cNvSpPr txBox="1"/>
          <p:nvPr/>
        </p:nvSpPr>
        <p:spPr>
          <a:xfrm>
            <a:off x="914400" y="2831123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8B06D0D-2168-45DE-B675-3825E1A37386}"/>
              </a:ext>
            </a:extLst>
          </p:cNvPr>
          <p:cNvCxnSpPr/>
          <p:nvPr/>
        </p:nvCxnSpPr>
        <p:spPr>
          <a:xfrm flipH="1">
            <a:off x="3508131" y="3525715"/>
            <a:ext cx="20310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BAD595-0B2A-4642-89C5-5CDBA9E7FB12}"/>
              </a:ext>
            </a:extLst>
          </p:cNvPr>
          <p:cNvSpPr txBox="1"/>
          <p:nvPr/>
        </p:nvSpPr>
        <p:spPr>
          <a:xfrm>
            <a:off x="3965330" y="2905747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배치 </a:t>
            </a:r>
            <a:r>
              <a:rPr lang="en-US" altLang="ko-KR" dirty="0"/>
              <a:t>:  </a:t>
            </a:r>
            <a:r>
              <a:rPr lang="ko-KR" altLang="en-US" dirty="0"/>
              <a:t>전치행렬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FA558A7-F106-45D3-A1DE-C0F2B489B722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3785089" y="2334454"/>
            <a:ext cx="219808" cy="49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0651DD-6453-47B3-AF03-C5AF2A2CFDBE}"/>
              </a:ext>
            </a:extLst>
          </p:cNvPr>
          <p:cNvSpPr txBox="1"/>
          <p:nvPr/>
        </p:nvSpPr>
        <p:spPr>
          <a:xfrm>
            <a:off x="3226777" y="1688123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열 우선 행렬로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88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EC48199-B2A6-4790-BFF9-66451BD2B393}"/>
              </a:ext>
            </a:extLst>
          </p:cNvPr>
          <p:cNvCxnSpPr/>
          <p:nvPr/>
        </p:nvCxnSpPr>
        <p:spPr>
          <a:xfrm>
            <a:off x="4642338" y="4791808"/>
            <a:ext cx="430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34531A5-1760-4E1B-AB05-DF2414527A80}"/>
              </a:ext>
            </a:extLst>
          </p:cNvPr>
          <p:cNvCxnSpPr/>
          <p:nvPr/>
        </p:nvCxnSpPr>
        <p:spPr>
          <a:xfrm flipV="1">
            <a:off x="7482254" y="4457700"/>
            <a:ext cx="149469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23D675-15CA-4E96-87E5-2A65EF33BEE1}"/>
              </a:ext>
            </a:extLst>
          </p:cNvPr>
          <p:cNvSpPr txBox="1"/>
          <p:nvPr/>
        </p:nvSpPr>
        <p:spPr>
          <a:xfrm>
            <a:off x="6690946" y="4300499"/>
            <a:ext cx="24530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이걸 다 </a:t>
            </a:r>
            <a:r>
              <a:rPr lang="ko-KR" altLang="en-US" sz="1050" dirty="0" err="1"/>
              <a:t>스트럭트로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만들어놧다고</a:t>
            </a:r>
            <a:r>
              <a:rPr lang="ko-KR" altLang="en-US" sz="1050" dirty="0"/>
              <a:t> </a:t>
            </a:r>
            <a:r>
              <a:rPr lang="en-US" altLang="ko-KR" sz="1050" dirty="0"/>
              <a:t>&gt;?!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3092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DD372D-A20F-4271-82A0-2C7569845778}"/>
              </a:ext>
            </a:extLst>
          </p:cNvPr>
          <p:cNvSpPr txBox="1"/>
          <p:nvPr/>
        </p:nvSpPr>
        <p:spPr>
          <a:xfrm>
            <a:off x="-1239717" y="3613639"/>
            <a:ext cx="13516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생성자</a:t>
            </a:r>
            <a:r>
              <a:rPr lang="en-US" altLang="ko-KR" sz="1100" dirty="0"/>
              <a:t>, </a:t>
            </a:r>
            <a:r>
              <a:rPr lang="ko-KR" altLang="en-US" sz="1100" dirty="0"/>
              <a:t>배열 처럼 </a:t>
            </a:r>
            <a:endParaRPr lang="en-US" altLang="ko-KR" sz="1100" dirty="0"/>
          </a:p>
          <a:p>
            <a:r>
              <a:rPr lang="ko-KR" altLang="en-US" sz="1100" dirty="0"/>
              <a:t>사용 할 수 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35563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67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HLSL(Per-Component Math Operations)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584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C33313-DA96-44D4-8E0F-DC6993892288}"/>
              </a:ext>
            </a:extLst>
          </p:cNvPr>
          <p:cNvSpPr txBox="1"/>
          <p:nvPr/>
        </p:nvSpPr>
        <p:spPr>
          <a:xfrm>
            <a:off x="2470639" y="3033346"/>
            <a:ext cx="1784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요소별 곱으로 됨</a:t>
            </a:r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D4D2A863-4DD6-4225-B5B3-D645591ADB43}"/>
              </a:ext>
            </a:extLst>
          </p:cNvPr>
          <p:cNvSpPr/>
          <p:nvPr/>
        </p:nvSpPr>
        <p:spPr>
          <a:xfrm>
            <a:off x="993531" y="5169877"/>
            <a:ext cx="246184" cy="228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20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792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D1D0738-022A-4185-A3E4-1C49A30CDA9B}"/>
              </a:ext>
            </a:extLst>
          </p:cNvPr>
          <p:cNvCxnSpPr>
            <a:cxnSpLocks/>
          </p:cNvCxnSpPr>
          <p:nvPr/>
        </p:nvCxnSpPr>
        <p:spPr>
          <a:xfrm flipV="1">
            <a:off x="5205046" y="2576146"/>
            <a:ext cx="545123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C74509-6832-4412-9AA9-E7ABB861DBCA}"/>
              </a:ext>
            </a:extLst>
          </p:cNvPr>
          <p:cNvSpPr txBox="1"/>
          <p:nvPr/>
        </p:nvSpPr>
        <p:spPr>
          <a:xfrm>
            <a:off x="5750169" y="2464005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디폴트 값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A9ADE9-B482-4DE4-B35A-855A38CC0F49}"/>
              </a:ext>
            </a:extLst>
          </p:cNvPr>
          <p:cNvCxnSpPr>
            <a:cxnSpLocks/>
          </p:cNvCxnSpPr>
          <p:nvPr/>
        </p:nvCxnSpPr>
        <p:spPr>
          <a:xfrm>
            <a:off x="4492869" y="3130062"/>
            <a:ext cx="211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565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5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6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85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65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5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CCA55926-3661-4376-A70B-C10C804D8075}"/>
              </a:ext>
            </a:extLst>
          </p:cNvPr>
          <p:cNvSpPr/>
          <p:nvPr/>
        </p:nvSpPr>
        <p:spPr>
          <a:xfrm>
            <a:off x="685799" y="4791807"/>
            <a:ext cx="316523" cy="2901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FDDC809-9C05-451E-87AE-1C31AF7100E2}"/>
              </a:ext>
            </a:extLst>
          </p:cNvPr>
          <p:cNvCxnSpPr>
            <a:cxnSpLocks/>
          </p:cNvCxnSpPr>
          <p:nvPr/>
        </p:nvCxnSpPr>
        <p:spPr>
          <a:xfrm>
            <a:off x="6233746" y="5750169"/>
            <a:ext cx="1327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7232AB-DCBF-4CCB-B4EC-61C95CE4F36C}"/>
              </a:ext>
            </a:extLst>
          </p:cNvPr>
          <p:cNvSpPr txBox="1"/>
          <p:nvPr/>
        </p:nvSpPr>
        <p:spPr>
          <a:xfrm>
            <a:off x="7719646" y="5427003"/>
            <a:ext cx="1266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최근 </a:t>
            </a:r>
            <a:endParaRPr lang="en-US" altLang="ko-KR" dirty="0"/>
          </a:p>
          <a:p>
            <a:r>
              <a:rPr lang="ko-KR" altLang="en-US" dirty="0"/>
              <a:t>일부 지원</a:t>
            </a:r>
          </a:p>
        </p:txBody>
      </p:sp>
    </p:spTree>
    <p:extLst>
      <p:ext uri="{BB962C8B-B14F-4D97-AF65-F5344CB8AC3E}">
        <p14:creationId xmlns:p14="http://schemas.microsoft.com/office/powerpoint/2010/main" val="1113157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6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3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9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52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9B08D6-4AD5-40C5-AC67-C2AD0217EC3F}"/>
              </a:ext>
            </a:extLst>
          </p:cNvPr>
          <p:cNvCxnSpPr/>
          <p:nvPr/>
        </p:nvCxnSpPr>
        <p:spPr>
          <a:xfrm>
            <a:off x="861646" y="1820008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1ABE36-CE66-4E26-8DAB-503FA66E80B4}"/>
              </a:ext>
            </a:extLst>
          </p:cNvPr>
          <p:cNvSpPr txBox="1"/>
          <p:nvPr/>
        </p:nvSpPr>
        <p:spPr>
          <a:xfrm>
            <a:off x="1090246" y="1604564"/>
            <a:ext cx="1529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다시 </a:t>
            </a:r>
            <a:r>
              <a:rPr lang="en-US" altLang="ko-KR" sz="1100" dirty="0"/>
              <a:t>input</a:t>
            </a:r>
            <a:r>
              <a:rPr lang="ko-KR" altLang="en-US" sz="1100" dirty="0"/>
              <a:t>으로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 err="1"/>
              <a:t>픽쉘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쉐이더만사용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426C6-64D6-44DC-A493-5E22763239D2}"/>
              </a:ext>
            </a:extLst>
          </p:cNvPr>
          <p:cNvSpPr txBox="1"/>
          <p:nvPr/>
        </p:nvSpPr>
        <p:spPr>
          <a:xfrm>
            <a:off x="7702061" y="4352192"/>
            <a:ext cx="167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최적화 용도</a:t>
            </a:r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E9AF01CF-8227-49C8-9332-1836DEED6AD7}"/>
              </a:ext>
            </a:extLst>
          </p:cNvPr>
          <p:cNvSpPr/>
          <p:nvPr/>
        </p:nvSpPr>
        <p:spPr>
          <a:xfrm>
            <a:off x="0" y="4229136"/>
            <a:ext cx="246184" cy="30772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E00A4-7C45-41C7-A69C-C5BD08E9380B}"/>
              </a:ext>
            </a:extLst>
          </p:cNvPr>
          <p:cNvSpPr txBox="1"/>
          <p:nvPr/>
        </p:nvSpPr>
        <p:spPr>
          <a:xfrm>
            <a:off x="6928338" y="3705861"/>
            <a:ext cx="232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기하 </a:t>
            </a:r>
            <a:r>
              <a:rPr lang="ko-KR" altLang="en-US" dirty="0" err="1"/>
              <a:t>쉐이더에서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다시 한번</a:t>
            </a:r>
          </a:p>
        </p:txBody>
      </p:sp>
    </p:spTree>
    <p:extLst>
      <p:ext uri="{BB962C8B-B14F-4D97-AF65-F5344CB8AC3E}">
        <p14:creationId xmlns:p14="http://schemas.microsoft.com/office/powerpoint/2010/main" val="3461104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59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8BB495-0A5D-4AB0-AC79-0EB46C255F34}"/>
              </a:ext>
            </a:extLst>
          </p:cNvPr>
          <p:cNvSpPr txBox="1"/>
          <p:nvPr/>
        </p:nvSpPr>
        <p:spPr>
          <a:xfrm>
            <a:off x="2110154" y="2338754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롤 방식</a:t>
            </a:r>
          </a:p>
        </p:txBody>
      </p:sp>
    </p:spTree>
    <p:extLst>
      <p:ext uri="{BB962C8B-B14F-4D97-AF65-F5344CB8AC3E}">
        <p14:creationId xmlns:p14="http://schemas.microsoft.com/office/powerpoint/2010/main" val="930347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4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A29F24-B410-40D4-BBAB-504E1A455C4D}"/>
              </a:ext>
            </a:extLst>
          </p:cNvPr>
          <p:cNvCxnSpPr/>
          <p:nvPr/>
        </p:nvCxnSpPr>
        <p:spPr>
          <a:xfrm>
            <a:off x="6427177" y="6137031"/>
            <a:ext cx="1011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79C3A66-9496-478F-B995-1794F00A5F80}"/>
              </a:ext>
            </a:extLst>
          </p:cNvPr>
          <p:cNvCxnSpPr/>
          <p:nvPr/>
        </p:nvCxnSpPr>
        <p:spPr>
          <a:xfrm flipV="1">
            <a:off x="7262446" y="5785338"/>
            <a:ext cx="193431" cy="15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1C3684-47B9-4125-B850-55CAE7F17B88}"/>
              </a:ext>
            </a:extLst>
          </p:cNvPr>
          <p:cNvSpPr txBox="1"/>
          <p:nvPr/>
        </p:nvSpPr>
        <p:spPr>
          <a:xfrm>
            <a:off x="7403123" y="5468788"/>
            <a:ext cx="1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리턴</a:t>
            </a:r>
          </a:p>
        </p:txBody>
      </p:sp>
    </p:spTree>
    <p:extLst>
      <p:ext uri="{BB962C8B-B14F-4D97-AF65-F5344CB8AC3E}">
        <p14:creationId xmlns:p14="http://schemas.microsoft.com/office/powerpoint/2010/main" val="2455693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7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8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0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FF01CE1-0CCB-415C-A6CE-1BEAEAC4B585}"/>
              </a:ext>
            </a:extLst>
          </p:cNvPr>
          <p:cNvCxnSpPr/>
          <p:nvPr/>
        </p:nvCxnSpPr>
        <p:spPr>
          <a:xfrm>
            <a:off x="6638192" y="3569677"/>
            <a:ext cx="10462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F62F814-5074-4888-83F8-5AD69D570EED}"/>
              </a:ext>
            </a:extLst>
          </p:cNvPr>
          <p:cNvCxnSpPr>
            <a:cxnSpLocks/>
          </p:cNvCxnSpPr>
          <p:nvPr/>
        </p:nvCxnSpPr>
        <p:spPr>
          <a:xfrm flipV="1">
            <a:off x="764931" y="1443018"/>
            <a:ext cx="281353" cy="28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91ED7B-75CF-4BD2-9962-361DA92201A4}"/>
              </a:ext>
            </a:extLst>
          </p:cNvPr>
          <p:cNvSpPr txBox="1"/>
          <p:nvPr/>
        </p:nvSpPr>
        <p:spPr>
          <a:xfrm>
            <a:off x="1046284" y="1181408"/>
            <a:ext cx="1063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모든 요소별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790B6-613C-454F-812C-638624C6CB48}"/>
              </a:ext>
            </a:extLst>
          </p:cNvPr>
          <p:cNvSpPr txBox="1"/>
          <p:nvPr/>
        </p:nvSpPr>
        <p:spPr>
          <a:xfrm>
            <a:off x="905607" y="3641039"/>
            <a:ext cx="26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같은</a:t>
            </a:r>
            <a:r>
              <a:rPr lang="ko-KR" altLang="en-US" dirty="0"/>
              <a:t> </a:t>
            </a:r>
            <a:r>
              <a:rPr lang="ko-KR" altLang="en-US" sz="1100" dirty="0" err="1"/>
              <a:t>벡터이어야함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75E0BF-9608-4C8C-93E1-DEEFF7643CB6}"/>
              </a:ext>
            </a:extLst>
          </p:cNvPr>
          <p:cNvCxnSpPr/>
          <p:nvPr/>
        </p:nvCxnSpPr>
        <p:spPr>
          <a:xfrm>
            <a:off x="3042138" y="1723293"/>
            <a:ext cx="131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2478D48-3EDB-441E-A379-E9B7AD962802}"/>
              </a:ext>
            </a:extLst>
          </p:cNvPr>
          <p:cNvCxnSpPr>
            <a:cxnSpLocks/>
          </p:cNvCxnSpPr>
          <p:nvPr/>
        </p:nvCxnSpPr>
        <p:spPr>
          <a:xfrm flipH="1" flipV="1">
            <a:off x="2927838" y="1443018"/>
            <a:ext cx="105509" cy="69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29D8A4-876E-4254-B196-BBE054F62CD4}"/>
              </a:ext>
            </a:extLst>
          </p:cNvPr>
          <p:cNvSpPr txBox="1"/>
          <p:nvPr/>
        </p:nvSpPr>
        <p:spPr>
          <a:xfrm>
            <a:off x="2334356" y="1201152"/>
            <a:ext cx="1907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반환 타입 </a:t>
            </a:r>
            <a:r>
              <a:rPr lang="en-US" altLang="ko-KR" sz="1100" dirty="0"/>
              <a:t>: All</a:t>
            </a:r>
            <a:endParaRPr lang="ko-KR" altLang="en-US" sz="11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EBB96E0-53A9-42FE-B0DD-9BF721CC21F5}"/>
              </a:ext>
            </a:extLst>
          </p:cNvPr>
          <p:cNvCxnSpPr/>
          <p:nvPr/>
        </p:nvCxnSpPr>
        <p:spPr>
          <a:xfrm flipH="1" flipV="1">
            <a:off x="-404446" y="2839915"/>
            <a:ext cx="553915" cy="72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D4B57B-754C-487D-8FD0-298BF0DA9695}"/>
              </a:ext>
            </a:extLst>
          </p:cNvPr>
          <p:cNvSpPr txBox="1"/>
          <p:nvPr/>
        </p:nvSpPr>
        <p:spPr>
          <a:xfrm>
            <a:off x="-1688123" y="2127740"/>
            <a:ext cx="1732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필요없는</a:t>
            </a:r>
            <a:r>
              <a:rPr lang="ko-KR" altLang="en-US" dirty="0"/>
              <a:t> 값은 사라지게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보통 </a:t>
            </a:r>
            <a:r>
              <a:rPr lang="ko-KR" altLang="en-US" dirty="0" err="1"/>
              <a:t>블랜딩으로</a:t>
            </a:r>
            <a:r>
              <a:rPr lang="ko-KR" altLang="en-US" dirty="0"/>
              <a:t> 없애니 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602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2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52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FD7455F-28AA-44F1-A030-BAB2CCFCADDB}"/>
              </a:ext>
            </a:extLst>
          </p:cNvPr>
          <p:cNvCxnSpPr/>
          <p:nvPr/>
        </p:nvCxnSpPr>
        <p:spPr>
          <a:xfrm>
            <a:off x="439615" y="2400300"/>
            <a:ext cx="668216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257DEA9-82A8-45B6-98D5-E69EE7124D64}"/>
              </a:ext>
            </a:extLst>
          </p:cNvPr>
          <p:cNvSpPr txBox="1"/>
          <p:nvPr/>
        </p:nvSpPr>
        <p:spPr>
          <a:xfrm>
            <a:off x="1380392" y="2373923"/>
            <a:ext cx="1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Dot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26D538-CA5E-4536-948E-62F2150D1CFB}"/>
              </a:ext>
            </a:extLst>
          </p:cNvPr>
          <p:cNvCxnSpPr/>
          <p:nvPr/>
        </p:nvCxnSpPr>
        <p:spPr>
          <a:xfrm>
            <a:off x="624254" y="3217985"/>
            <a:ext cx="835269" cy="33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616D76-FCD0-4039-8A98-40F0C81A20DC}"/>
              </a:ext>
            </a:extLst>
          </p:cNvPr>
          <p:cNvSpPr txBox="1"/>
          <p:nvPr/>
        </p:nvSpPr>
        <p:spPr>
          <a:xfrm>
            <a:off x="-162658" y="2956375"/>
            <a:ext cx="1872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모든 점들의 방향을 나타냄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871CBF5-0D32-4969-A698-5287A161E561}"/>
              </a:ext>
            </a:extLst>
          </p:cNvPr>
          <p:cNvSpPr/>
          <p:nvPr/>
        </p:nvSpPr>
        <p:spPr>
          <a:xfrm>
            <a:off x="7640515" y="3958101"/>
            <a:ext cx="932032" cy="464430"/>
          </a:xfrm>
          <a:custGeom>
            <a:avLst/>
            <a:gdLst>
              <a:gd name="connsiteX0" fmla="*/ 0 w 932032"/>
              <a:gd name="connsiteY0" fmla="*/ 464430 h 464430"/>
              <a:gd name="connsiteX1" fmla="*/ 8793 w 932032"/>
              <a:gd name="connsiteY1" fmla="*/ 218245 h 464430"/>
              <a:gd name="connsiteX2" fmla="*/ 17585 w 932032"/>
              <a:gd name="connsiteY2" fmla="*/ 183076 h 464430"/>
              <a:gd name="connsiteX3" fmla="*/ 43962 w 932032"/>
              <a:gd name="connsiteY3" fmla="*/ 130322 h 464430"/>
              <a:gd name="connsiteX4" fmla="*/ 70339 w 932032"/>
              <a:gd name="connsiteY4" fmla="*/ 68776 h 464430"/>
              <a:gd name="connsiteX5" fmla="*/ 96716 w 932032"/>
              <a:gd name="connsiteY5" fmla="*/ 51191 h 464430"/>
              <a:gd name="connsiteX6" fmla="*/ 114300 w 932032"/>
              <a:gd name="connsiteY6" fmla="*/ 24814 h 464430"/>
              <a:gd name="connsiteX7" fmla="*/ 298939 w 932032"/>
              <a:gd name="connsiteY7" fmla="*/ 16022 h 464430"/>
              <a:gd name="connsiteX8" fmla="*/ 351693 w 932032"/>
              <a:gd name="connsiteY8" fmla="*/ 42399 h 464430"/>
              <a:gd name="connsiteX9" fmla="*/ 404447 w 932032"/>
              <a:gd name="connsiteY9" fmla="*/ 95153 h 464430"/>
              <a:gd name="connsiteX10" fmla="*/ 413239 w 932032"/>
              <a:gd name="connsiteY10" fmla="*/ 121530 h 464430"/>
              <a:gd name="connsiteX11" fmla="*/ 439616 w 932032"/>
              <a:gd name="connsiteY11" fmla="*/ 156699 h 464430"/>
              <a:gd name="connsiteX12" fmla="*/ 457200 w 932032"/>
              <a:gd name="connsiteY12" fmla="*/ 183076 h 464430"/>
              <a:gd name="connsiteX13" fmla="*/ 492370 w 932032"/>
              <a:gd name="connsiteY13" fmla="*/ 227037 h 464430"/>
              <a:gd name="connsiteX14" fmla="*/ 509954 w 932032"/>
              <a:gd name="connsiteY14" fmla="*/ 262207 h 464430"/>
              <a:gd name="connsiteX15" fmla="*/ 536331 w 932032"/>
              <a:gd name="connsiteY15" fmla="*/ 288584 h 464430"/>
              <a:gd name="connsiteX16" fmla="*/ 553916 w 932032"/>
              <a:gd name="connsiteY16" fmla="*/ 314961 h 464430"/>
              <a:gd name="connsiteX17" fmla="*/ 633047 w 932032"/>
              <a:gd name="connsiteY17" fmla="*/ 358922 h 464430"/>
              <a:gd name="connsiteX18" fmla="*/ 826477 w 932032"/>
              <a:gd name="connsiteY18" fmla="*/ 332545 h 464430"/>
              <a:gd name="connsiteX19" fmla="*/ 844062 w 932032"/>
              <a:gd name="connsiteY19" fmla="*/ 306168 h 464430"/>
              <a:gd name="connsiteX20" fmla="*/ 852854 w 932032"/>
              <a:gd name="connsiteY20" fmla="*/ 279791 h 464430"/>
              <a:gd name="connsiteX21" fmla="*/ 861647 w 932032"/>
              <a:gd name="connsiteY21" fmla="*/ 235830 h 464430"/>
              <a:gd name="connsiteX22" fmla="*/ 888023 w 932032"/>
              <a:gd name="connsiteY22" fmla="*/ 209453 h 464430"/>
              <a:gd name="connsiteX23" fmla="*/ 905608 w 932032"/>
              <a:gd name="connsiteY23" fmla="*/ 183076 h 464430"/>
              <a:gd name="connsiteX24" fmla="*/ 914400 w 932032"/>
              <a:gd name="connsiteY24" fmla="*/ 86361 h 464430"/>
              <a:gd name="connsiteX25" fmla="*/ 931985 w 932032"/>
              <a:gd name="connsiteY25" fmla="*/ 16022 h 46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32032" h="464430">
                <a:moveTo>
                  <a:pt x="0" y="464430"/>
                </a:moveTo>
                <a:cubicBezTo>
                  <a:pt x="2931" y="382368"/>
                  <a:pt x="3671" y="300199"/>
                  <a:pt x="8793" y="218245"/>
                </a:cubicBezTo>
                <a:cubicBezTo>
                  <a:pt x="9547" y="206185"/>
                  <a:pt x="13097" y="194296"/>
                  <a:pt x="17585" y="183076"/>
                </a:cubicBezTo>
                <a:cubicBezTo>
                  <a:pt x="24887" y="164822"/>
                  <a:pt x="35170" y="147907"/>
                  <a:pt x="43962" y="130322"/>
                </a:cubicBezTo>
                <a:cubicBezTo>
                  <a:pt x="50688" y="103416"/>
                  <a:pt x="50099" y="89016"/>
                  <a:pt x="70339" y="68776"/>
                </a:cubicBezTo>
                <a:cubicBezTo>
                  <a:pt x="77811" y="61304"/>
                  <a:pt x="87924" y="57053"/>
                  <a:pt x="96716" y="51191"/>
                </a:cubicBezTo>
                <a:cubicBezTo>
                  <a:pt x="102577" y="42399"/>
                  <a:pt x="106828" y="32286"/>
                  <a:pt x="114300" y="24814"/>
                </a:cubicBezTo>
                <a:cubicBezTo>
                  <a:pt x="162425" y="-23311"/>
                  <a:pt x="241198" y="12814"/>
                  <a:pt x="298939" y="16022"/>
                </a:cubicBezTo>
                <a:cubicBezTo>
                  <a:pt x="323383" y="24170"/>
                  <a:pt x="331239" y="24218"/>
                  <a:pt x="351693" y="42399"/>
                </a:cubicBezTo>
                <a:cubicBezTo>
                  <a:pt x="370280" y="58921"/>
                  <a:pt x="404447" y="95153"/>
                  <a:pt x="404447" y="95153"/>
                </a:cubicBezTo>
                <a:cubicBezTo>
                  <a:pt x="407378" y="103945"/>
                  <a:pt x="408641" y="113483"/>
                  <a:pt x="413239" y="121530"/>
                </a:cubicBezTo>
                <a:cubicBezTo>
                  <a:pt x="420509" y="134253"/>
                  <a:pt x="431099" y="144775"/>
                  <a:pt x="439616" y="156699"/>
                </a:cubicBezTo>
                <a:cubicBezTo>
                  <a:pt x="445758" y="165298"/>
                  <a:pt x="450860" y="174622"/>
                  <a:pt x="457200" y="183076"/>
                </a:cubicBezTo>
                <a:cubicBezTo>
                  <a:pt x="468460" y="198089"/>
                  <a:pt x="481960" y="211423"/>
                  <a:pt x="492370" y="227037"/>
                </a:cubicBezTo>
                <a:cubicBezTo>
                  <a:pt x="499640" y="237943"/>
                  <a:pt x="502336" y="251541"/>
                  <a:pt x="509954" y="262207"/>
                </a:cubicBezTo>
                <a:cubicBezTo>
                  <a:pt x="517181" y="272325"/>
                  <a:pt x="528371" y="279032"/>
                  <a:pt x="536331" y="288584"/>
                </a:cubicBezTo>
                <a:cubicBezTo>
                  <a:pt x="543096" y="296702"/>
                  <a:pt x="545963" y="308003"/>
                  <a:pt x="553916" y="314961"/>
                </a:cubicBezTo>
                <a:cubicBezTo>
                  <a:pt x="591126" y="347519"/>
                  <a:pt x="596819" y="346846"/>
                  <a:pt x="633047" y="358922"/>
                </a:cubicBezTo>
                <a:cubicBezTo>
                  <a:pt x="675542" y="356685"/>
                  <a:pt x="779308" y="379714"/>
                  <a:pt x="826477" y="332545"/>
                </a:cubicBezTo>
                <a:cubicBezTo>
                  <a:pt x="833949" y="325073"/>
                  <a:pt x="838200" y="314960"/>
                  <a:pt x="844062" y="306168"/>
                </a:cubicBezTo>
                <a:cubicBezTo>
                  <a:pt x="846993" y="297376"/>
                  <a:pt x="850606" y="288782"/>
                  <a:pt x="852854" y="279791"/>
                </a:cubicBezTo>
                <a:cubicBezTo>
                  <a:pt x="856479" y="265293"/>
                  <a:pt x="854964" y="249196"/>
                  <a:pt x="861647" y="235830"/>
                </a:cubicBezTo>
                <a:cubicBezTo>
                  <a:pt x="867208" y="224709"/>
                  <a:pt x="880063" y="219005"/>
                  <a:pt x="888023" y="209453"/>
                </a:cubicBezTo>
                <a:cubicBezTo>
                  <a:pt x="894788" y="201335"/>
                  <a:pt x="899746" y="191868"/>
                  <a:pt x="905608" y="183076"/>
                </a:cubicBezTo>
                <a:cubicBezTo>
                  <a:pt x="908539" y="150838"/>
                  <a:pt x="908774" y="118240"/>
                  <a:pt x="914400" y="86361"/>
                </a:cubicBezTo>
                <a:cubicBezTo>
                  <a:pt x="933839" y="-23791"/>
                  <a:pt x="931985" y="68535"/>
                  <a:pt x="931985" y="160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E7CDFA3-52C9-408A-9D42-07D75A1A2B3C}"/>
              </a:ext>
            </a:extLst>
          </p:cNvPr>
          <p:cNvSpPr/>
          <p:nvPr/>
        </p:nvSpPr>
        <p:spPr>
          <a:xfrm>
            <a:off x="7438292" y="3798277"/>
            <a:ext cx="773723" cy="272561"/>
          </a:xfrm>
          <a:custGeom>
            <a:avLst/>
            <a:gdLst>
              <a:gd name="connsiteX0" fmla="*/ 0 w 773723"/>
              <a:gd name="connsiteY0" fmla="*/ 272561 h 272561"/>
              <a:gd name="connsiteX1" fmla="*/ 43962 w 773723"/>
              <a:gd name="connsiteY1" fmla="*/ 263769 h 272561"/>
              <a:gd name="connsiteX2" fmla="*/ 96716 w 773723"/>
              <a:gd name="connsiteY2" fmla="*/ 254977 h 272561"/>
              <a:gd name="connsiteX3" fmla="*/ 123093 w 773723"/>
              <a:gd name="connsiteY3" fmla="*/ 246185 h 272561"/>
              <a:gd name="connsiteX4" fmla="*/ 237393 w 773723"/>
              <a:gd name="connsiteY4" fmla="*/ 237392 h 272561"/>
              <a:gd name="connsiteX5" fmla="*/ 263770 w 773723"/>
              <a:gd name="connsiteY5" fmla="*/ 219808 h 272561"/>
              <a:gd name="connsiteX6" fmla="*/ 316523 w 773723"/>
              <a:gd name="connsiteY6" fmla="*/ 202223 h 272561"/>
              <a:gd name="connsiteX7" fmla="*/ 395654 w 773723"/>
              <a:gd name="connsiteY7" fmla="*/ 167054 h 272561"/>
              <a:gd name="connsiteX8" fmla="*/ 448408 w 773723"/>
              <a:gd name="connsiteY8" fmla="*/ 149469 h 272561"/>
              <a:gd name="connsiteX9" fmla="*/ 501162 w 773723"/>
              <a:gd name="connsiteY9" fmla="*/ 140677 h 272561"/>
              <a:gd name="connsiteX10" fmla="*/ 527539 w 773723"/>
              <a:gd name="connsiteY10" fmla="*/ 123092 h 272561"/>
              <a:gd name="connsiteX11" fmla="*/ 580293 w 773723"/>
              <a:gd name="connsiteY11" fmla="*/ 114300 h 272561"/>
              <a:gd name="connsiteX12" fmla="*/ 606670 w 773723"/>
              <a:gd name="connsiteY12" fmla="*/ 105508 h 272561"/>
              <a:gd name="connsiteX13" fmla="*/ 633046 w 773723"/>
              <a:gd name="connsiteY13" fmla="*/ 87923 h 272561"/>
              <a:gd name="connsiteX14" fmla="*/ 659423 w 773723"/>
              <a:gd name="connsiteY14" fmla="*/ 79131 h 272561"/>
              <a:gd name="connsiteX15" fmla="*/ 677008 w 773723"/>
              <a:gd name="connsiteY15" fmla="*/ 52754 h 272561"/>
              <a:gd name="connsiteX16" fmla="*/ 729762 w 773723"/>
              <a:gd name="connsiteY16" fmla="*/ 26377 h 272561"/>
              <a:gd name="connsiteX17" fmla="*/ 773723 w 773723"/>
              <a:gd name="connsiteY17" fmla="*/ 0 h 272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3723" h="272561">
                <a:moveTo>
                  <a:pt x="0" y="272561"/>
                </a:moveTo>
                <a:lnTo>
                  <a:pt x="43962" y="263769"/>
                </a:lnTo>
                <a:cubicBezTo>
                  <a:pt x="61502" y="260580"/>
                  <a:pt x="79313" y="258844"/>
                  <a:pt x="96716" y="254977"/>
                </a:cubicBezTo>
                <a:cubicBezTo>
                  <a:pt x="105763" y="252967"/>
                  <a:pt x="113897" y="247335"/>
                  <a:pt x="123093" y="246185"/>
                </a:cubicBezTo>
                <a:cubicBezTo>
                  <a:pt x="161010" y="241445"/>
                  <a:pt x="199293" y="240323"/>
                  <a:pt x="237393" y="237392"/>
                </a:cubicBezTo>
                <a:cubicBezTo>
                  <a:pt x="246185" y="231531"/>
                  <a:pt x="254114" y="224100"/>
                  <a:pt x="263770" y="219808"/>
                </a:cubicBezTo>
                <a:cubicBezTo>
                  <a:pt x="280708" y="212280"/>
                  <a:pt x="316523" y="202223"/>
                  <a:pt x="316523" y="202223"/>
                </a:cubicBezTo>
                <a:cubicBezTo>
                  <a:pt x="358324" y="174355"/>
                  <a:pt x="332873" y="187981"/>
                  <a:pt x="395654" y="167054"/>
                </a:cubicBezTo>
                <a:cubicBezTo>
                  <a:pt x="395661" y="167052"/>
                  <a:pt x="448400" y="149470"/>
                  <a:pt x="448408" y="149469"/>
                </a:cubicBezTo>
                <a:lnTo>
                  <a:pt x="501162" y="140677"/>
                </a:lnTo>
                <a:cubicBezTo>
                  <a:pt x="509954" y="134815"/>
                  <a:pt x="517514" y="126434"/>
                  <a:pt x="527539" y="123092"/>
                </a:cubicBezTo>
                <a:cubicBezTo>
                  <a:pt x="544451" y="117455"/>
                  <a:pt x="562890" y="118167"/>
                  <a:pt x="580293" y="114300"/>
                </a:cubicBezTo>
                <a:cubicBezTo>
                  <a:pt x="589340" y="112290"/>
                  <a:pt x="597878" y="108439"/>
                  <a:pt x="606670" y="105508"/>
                </a:cubicBezTo>
                <a:cubicBezTo>
                  <a:pt x="615462" y="99646"/>
                  <a:pt x="623595" y="92649"/>
                  <a:pt x="633046" y="87923"/>
                </a:cubicBezTo>
                <a:cubicBezTo>
                  <a:pt x="641335" y="83778"/>
                  <a:pt x="652186" y="84921"/>
                  <a:pt x="659423" y="79131"/>
                </a:cubicBezTo>
                <a:cubicBezTo>
                  <a:pt x="667675" y="72530"/>
                  <a:pt x="669536" y="60226"/>
                  <a:pt x="677008" y="52754"/>
                </a:cubicBezTo>
                <a:cubicBezTo>
                  <a:pt x="694053" y="35709"/>
                  <a:pt x="708308" y="33528"/>
                  <a:pt x="729762" y="26377"/>
                </a:cubicBezTo>
                <a:cubicBezTo>
                  <a:pt x="761592" y="5157"/>
                  <a:pt x="746687" y="13518"/>
                  <a:pt x="77372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8624B51-F06E-44B7-B937-810E1A0349EE}"/>
              </a:ext>
            </a:extLst>
          </p:cNvPr>
          <p:cNvSpPr/>
          <p:nvPr/>
        </p:nvSpPr>
        <p:spPr>
          <a:xfrm>
            <a:off x="7535008" y="3552092"/>
            <a:ext cx="298938" cy="501196"/>
          </a:xfrm>
          <a:custGeom>
            <a:avLst/>
            <a:gdLst>
              <a:gd name="connsiteX0" fmla="*/ 0 w 298938"/>
              <a:gd name="connsiteY0" fmla="*/ 0 h 501196"/>
              <a:gd name="connsiteX1" fmla="*/ 35169 w 298938"/>
              <a:gd name="connsiteY1" fmla="*/ 43962 h 501196"/>
              <a:gd name="connsiteX2" fmla="*/ 61546 w 298938"/>
              <a:gd name="connsiteY2" fmla="*/ 70339 h 501196"/>
              <a:gd name="connsiteX3" fmla="*/ 70338 w 298938"/>
              <a:gd name="connsiteY3" fmla="*/ 96716 h 501196"/>
              <a:gd name="connsiteX4" fmla="*/ 114300 w 298938"/>
              <a:gd name="connsiteY4" fmla="*/ 149470 h 501196"/>
              <a:gd name="connsiteX5" fmla="*/ 158261 w 298938"/>
              <a:gd name="connsiteY5" fmla="*/ 228600 h 501196"/>
              <a:gd name="connsiteX6" fmla="*/ 184638 w 298938"/>
              <a:gd name="connsiteY6" fmla="*/ 246185 h 501196"/>
              <a:gd name="connsiteX7" fmla="*/ 219807 w 298938"/>
              <a:gd name="connsiteY7" fmla="*/ 298939 h 501196"/>
              <a:gd name="connsiteX8" fmla="*/ 237392 w 298938"/>
              <a:gd name="connsiteY8" fmla="*/ 325316 h 501196"/>
              <a:gd name="connsiteX9" fmla="*/ 263769 w 298938"/>
              <a:gd name="connsiteY9" fmla="*/ 404446 h 501196"/>
              <a:gd name="connsiteX10" fmla="*/ 272561 w 298938"/>
              <a:gd name="connsiteY10" fmla="*/ 430823 h 501196"/>
              <a:gd name="connsiteX11" fmla="*/ 281354 w 298938"/>
              <a:gd name="connsiteY11" fmla="*/ 457200 h 501196"/>
              <a:gd name="connsiteX12" fmla="*/ 298938 w 298938"/>
              <a:gd name="connsiteY12" fmla="*/ 501162 h 50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938" h="501196">
                <a:moveTo>
                  <a:pt x="0" y="0"/>
                </a:moveTo>
                <a:cubicBezTo>
                  <a:pt x="11723" y="14654"/>
                  <a:pt x="22811" y="29839"/>
                  <a:pt x="35169" y="43962"/>
                </a:cubicBezTo>
                <a:cubicBezTo>
                  <a:pt x="43357" y="53320"/>
                  <a:pt x="54649" y="59993"/>
                  <a:pt x="61546" y="70339"/>
                </a:cubicBezTo>
                <a:cubicBezTo>
                  <a:pt x="66687" y="78050"/>
                  <a:pt x="66193" y="88427"/>
                  <a:pt x="70338" y="96716"/>
                </a:cubicBezTo>
                <a:cubicBezTo>
                  <a:pt x="82578" y="121197"/>
                  <a:pt x="94856" y="130026"/>
                  <a:pt x="114300" y="149470"/>
                </a:cubicBezTo>
                <a:cubicBezTo>
                  <a:pt x="123462" y="176956"/>
                  <a:pt x="132348" y="211324"/>
                  <a:pt x="158261" y="228600"/>
                </a:cubicBezTo>
                <a:lnTo>
                  <a:pt x="184638" y="246185"/>
                </a:lnTo>
                <a:lnTo>
                  <a:pt x="219807" y="298939"/>
                </a:lnTo>
                <a:lnTo>
                  <a:pt x="237392" y="325316"/>
                </a:lnTo>
                <a:lnTo>
                  <a:pt x="263769" y="404446"/>
                </a:lnTo>
                <a:lnTo>
                  <a:pt x="272561" y="430823"/>
                </a:lnTo>
                <a:cubicBezTo>
                  <a:pt x="275492" y="439615"/>
                  <a:pt x="279536" y="448112"/>
                  <a:pt x="281354" y="457200"/>
                </a:cubicBezTo>
                <a:cubicBezTo>
                  <a:pt x="290721" y="504036"/>
                  <a:pt x="275202" y="501162"/>
                  <a:pt x="298938" y="5011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5E57989-47D6-4207-A59D-59736AB9C3AB}"/>
              </a:ext>
            </a:extLst>
          </p:cNvPr>
          <p:cNvSpPr/>
          <p:nvPr/>
        </p:nvSpPr>
        <p:spPr>
          <a:xfrm>
            <a:off x="7772400" y="3877408"/>
            <a:ext cx="177213" cy="87923"/>
          </a:xfrm>
          <a:custGeom>
            <a:avLst/>
            <a:gdLst>
              <a:gd name="connsiteX0" fmla="*/ 0 w 177213"/>
              <a:gd name="connsiteY0" fmla="*/ 43961 h 87923"/>
              <a:gd name="connsiteX1" fmla="*/ 70338 w 177213"/>
              <a:gd name="connsiteY1" fmla="*/ 26377 h 87923"/>
              <a:gd name="connsiteX2" fmla="*/ 96715 w 177213"/>
              <a:gd name="connsiteY2" fmla="*/ 8792 h 87923"/>
              <a:gd name="connsiteX3" fmla="*/ 167054 w 177213"/>
              <a:gd name="connsiteY3" fmla="*/ 0 h 87923"/>
              <a:gd name="connsiteX4" fmla="*/ 175846 w 177213"/>
              <a:gd name="connsiteY4" fmla="*/ 87923 h 87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213" h="87923">
                <a:moveTo>
                  <a:pt x="0" y="43961"/>
                </a:moveTo>
                <a:cubicBezTo>
                  <a:pt x="16720" y="40617"/>
                  <a:pt x="52314" y="35389"/>
                  <a:pt x="70338" y="26377"/>
                </a:cubicBezTo>
                <a:cubicBezTo>
                  <a:pt x="79789" y="21651"/>
                  <a:pt x="86520" y="11572"/>
                  <a:pt x="96715" y="8792"/>
                </a:cubicBezTo>
                <a:cubicBezTo>
                  <a:pt x="119511" y="2575"/>
                  <a:pt x="143608" y="2931"/>
                  <a:pt x="167054" y="0"/>
                </a:cubicBezTo>
                <a:cubicBezTo>
                  <a:pt x="182333" y="45840"/>
                  <a:pt x="175846" y="17109"/>
                  <a:pt x="175846" y="8792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C1EC58F-D22D-4EEE-87E1-C1A01E13222B}"/>
              </a:ext>
            </a:extLst>
          </p:cNvPr>
          <p:cNvSpPr/>
          <p:nvPr/>
        </p:nvSpPr>
        <p:spPr>
          <a:xfrm>
            <a:off x="7772400" y="3543300"/>
            <a:ext cx="132053" cy="501162"/>
          </a:xfrm>
          <a:custGeom>
            <a:avLst/>
            <a:gdLst>
              <a:gd name="connsiteX0" fmla="*/ 8792 w 132053"/>
              <a:gd name="connsiteY0" fmla="*/ 501162 h 501162"/>
              <a:gd name="connsiteX1" fmla="*/ 0 w 132053"/>
              <a:gd name="connsiteY1" fmla="*/ 457200 h 501162"/>
              <a:gd name="connsiteX2" fmla="*/ 17585 w 132053"/>
              <a:gd name="connsiteY2" fmla="*/ 378069 h 501162"/>
              <a:gd name="connsiteX3" fmla="*/ 35169 w 132053"/>
              <a:gd name="connsiteY3" fmla="*/ 351692 h 501162"/>
              <a:gd name="connsiteX4" fmla="*/ 52754 w 132053"/>
              <a:gd name="connsiteY4" fmla="*/ 298938 h 501162"/>
              <a:gd name="connsiteX5" fmla="*/ 70338 w 132053"/>
              <a:gd name="connsiteY5" fmla="*/ 237392 h 501162"/>
              <a:gd name="connsiteX6" fmla="*/ 87923 w 132053"/>
              <a:gd name="connsiteY6" fmla="*/ 184638 h 501162"/>
              <a:gd name="connsiteX7" fmla="*/ 105508 w 132053"/>
              <a:gd name="connsiteY7" fmla="*/ 158262 h 501162"/>
              <a:gd name="connsiteX8" fmla="*/ 114300 w 132053"/>
              <a:gd name="connsiteY8" fmla="*/ 114300 h 501162"/>
              <a:gd name="connsiteX9" fmla="*/ 123092 w 132053"/>
              <a:gd name="connsiteY9" fmla="*/ 61546 h 501162"/>
              <a:gd name="connsiteX10" fmla="*/ 131885 w 132053"/>
              <a:gd name="connsiteY10" fmla="*/ 0 h 50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2053" h="501162">
                <a:moveTo>
                  <a:pt x="8792" y="501162"/>
                </a:moveTo>
                <a:cubicBezTo>
                  <a:pt x="5861" y="486508"/>
                  <a:pt x="0" y="472144"/>
                  <a:pt x="0" y="457200"/>
                </a:cubicBezTo>
                <a:cubicBezTo>
                  <a:pt x="0" y="453023"/>
                  <a:pt x="14193" y="385985"/>
                  <a:pt x="17585" y="378069"/>
                </a:cubicBezTo>
                <a:cubicBezTo>
                  <a:pt x="21748" y="368356"/>
                  <a:pt x="30877" y="361348"/>
                  <a:pt x="35169" y="351692"/>
                </a:cubicBezTo>
                <a:cubicBezTo>
                  <a:pt x="42697" y="334754"/>
                  <a:pt x="46892" y="316523"/>
                  <a:pt x="52754" y="298938"/>
                </a:cubicBezTo>
                <a:cubicBezTo>
                  <a:pt x="82301" y="210298"/>
                  <a:pt x="37219" y="347791"/>
                  <a:pt x="70338" y="237392"/>
                </a:cubicBezTo>
                <a:cubicBezTo>
                  <a:pt x="75664" y="219638"/>
                  <a:pt x="77641" y="200061"/>
                  <a:pt x="87923" y="184638"/>
                </a:cubicBezTo>
                <a:lnTo>
                  <a:pt x="105508" y="158262"/>
                </a:lnTo>
                <a:cubicBezTo>
                  <a:pt x="108439" y="143608"/>
                  <a:pt x="111627" y="129003"/>
                  <a:pt x="114300" y="114300"/>
                </a:cubicBezTo>
                <a:cubicBezTo>
                  <a:pt x="117489" y="96760"/>
                  <a:pt x="119596" y="79027"/>
                  <a:pt x="123092" y="61546"/>
                </a:cubicBezTo>
                <a:cubicBezTo>
                  <a:pt x="134018" y="6919"/>
                  <a:pt x="131885" y="46412"/>
                  <a:pt x="13188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4D3C71-098F-4E29-A6DA-831D0D62181E}"/>
              </a:ext>
            </a:extLst>
          </p:cNvPr>
          <p:cNvCxnSpPr>
            <a:cxnSpLocks/>
          </p:cNvCxnSpPr>
          <p:nvPr/>
        </p:nvCxnSpPr>
        <p:spPr>
          <a:xfrm>
            <a:off x="2664069" y="4114746"/>
            <a:ext cx="42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C3847F-847B-447C-8A62-A14EDEB80A69}"/>
              </a:ext>
            </a:extLst>
          </p:cNvPr>
          <p:cNvSpPr txBox="1"/>
          <p:nvPr/>
        </p:nvSpPr>
        <p:spPr>
          <a:xfrm>
            <a:off x="2549769" y="3429000"/>
            <a:ext cx="835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전치행렬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5554265-D07F-433C-92D9-913C7B54F2E8}"/>
              </a:ext>
            </a:extLst>
          </p:cNvPr>
          <p:cNvCxnSpPr/>
          <p:nvPr/>
        </p:nvCxnSpPr>
        <p:spPr>
          <a:xfrm>
            <a:off x="4132385" y="5460023"/>
            <a:ext cx="782515" cy="42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11CA0A-71CA-43AE-A341-96741284393C}"/>
              </a:ext>
            </a:extLst>
          </p:cNvPr>
          <p:cNvCxnSpPr/>
          <p:nvPr/>
        </p:nvCxnSpPr>
        <p:spPr>
          <a:xfrm flipV="1">
            <a:off x="3991708" y="5196254"/>
            <a:ext cx="580292" cy="606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2BC835-B540-43E3-9EC4-C2FC2793F6B4}"/>
              </a:ext>
            </a:extLst>
          </p:cNvPr>
          <p:cNvSpPr txBox="1"/>
          <p:nvPr/>
        </p:nvSpPr>
        <p:spPr>
          <a:xfrm>
            <a:off x="4809391" y="5460023"/>
            <a:ext cx="32883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그냥 뒤집어서 호출하면 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E056018-7F48-46B4-971F-51C0AC98230A}"/>
              </a:ext>
            </a:extLst>
          </p:cNvPr>
          <p:cNvCxnSpPr/>
          <p:nvPr/>
        </p:nvCxnSpPr>
        <p:spPr>
          <a:xfrm flipV="1">
            <a:off x="7165682" y="2672862"/>
            <a:ext cx="149517" cy="7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4891076-A973-4786-A3DF-323918FB705E}"/>
              </a:ext>
            </a:extLst>
          </p:cNvPr>
          <p:cNvSpPr txBox="1"/>
          <p:nvPr/>
        </p:nvSpPr>
        <p:spPr>
          <a:xfrm>
            <a:off x="7535008" y="2611315"/>
            <a:ext cx="93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역행렬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633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1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3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Shader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0DABA-74E1-4D72-84D5-8B47F304B2AF}"/>
              </a:ext>
            </a:extLst>
          </p:cNvPr>
          <p:cNvSpPr txBox="1"/>
          <p:nvPr/>
        </p:nvSpPr>
        <p:spPr>
          <a:xfrm>
            <a:off x="0" y="4185138"/>
            <a:ext cx="70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다렉</a:t>
            </a:r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23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27CC0415-206E-4B8E-BE36-0E516D2ACB69}"/>
              </a:ext>
            </a:extLst>
          </p:cNvPr>
          <p:cNvSpPr/>
          <p:nvPr/>
        </p:nvSpPr>
        <p:spPr>
          <a:xfrm>
            <a:off x="79131" y="105507"/>
            <a:ext cx="263769" cy="27256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00AD9B4-76E5-4778-9A63-B583085D7F50}"/>
              </a:ext>
            </a:extLst>
          </p:cNvPr>
          <p:cNvCxnSpPr/>
          <p:nvPr/>
        </p:nvCxnSpPr>
        <p:spPr>
          <a:xfrm>
            <a:off x="4492869" y="931985"/>
            <a:ext cx="527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3A4A70-F441-46D6-AD4F-A1064C4CDB36}"/>
              </a:ext>
            </a:extLst>
          </p:cNvPr>
          <p:cNvSpPr txBox="1"/>
          <p:nvPr/>
        </p:nvSpPr>
        <p:spPr>
          <a:xfrm>
            <a:off x="5020408" y="747319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TA</a:t>
            </a:r>
            <a:r>
              <a:rPr lang="ko-KR" altLang="en-US" dirty="0"/>
              <a:t>가 </a:t>
            </a:r>
            <a:r>
              <a:rPr lang="ko-KR" altLang="en-US" dirty="0" err="1"/>
              <a:t>보통함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F7C56-29C8-4F8A-B00C-23FACA8DC664}"/>
              </a:ext>
            </a:extLst>
          </p:cNvPr>
          <p:cNvSpPr txBox="1"/>
          <p:nvPr/>
        </p:nvSpPr>
        <p:spPr>
          <a:xfrm>
            <a:off x="4571999" y="1846386"/>
            <a:ext cx="375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벡터에도 사용 가능</a:t>
            </a:r>
            <a:r>
              <a:rPr lang="en-US" altLang="ko-KR" dirty="0"/>
              <a:t>, </a:t>
            </a:r>
            <a:r>
              <a:rPr lang="ko-KR" altLang="en-US" dirty="0"/>
              <a:t>요소별 연산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47E52-67BA-48BB-9E9A-A13B4958D28B}"/>
              </a:ext>
            </a:extLst>
          </p:cNvPr>
          <p:cNvSpPr txBox="1"/>
          <p:nvPr/>
        </p:nvSpPr>
        <p:spPr>
          <a:xfrm>
            <a:off x="7913078" y="6066692"/>
            <a:ext cx="96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실수의 나머지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76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1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542</Words>
  <Application>Microsoft Office PowerPoint</Application>
  <PresentationFormat>화면 슬라이드 쇼(4:3)</PresentationFormat>
  <Paragraphs>103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Shader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HLSL(Per-Component Math Operations)</vt:lpstr>
      <vt:lpstr>HLSL(Per-Component Math Operations)</vt:lpstr>
      <vt:lpstr>HLSL(Per-Component Math Operations)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  <vt:lpstr>HLSL(High Level Shading Language for DirectX)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shalomlach@hotmail.com</dc:creator>
  <cp:lastModifiedBy>원동욱</cp:lastModifiedBy>
  <cp:revision>19</cp:revision>
  <dcterms:created xsi:type="dcterms:W3CDTF">2018-05-24T10:13:06Z</dcterms:created>
  <dcterms:modified xsi:type="dcterms:W3CDTF">2018-05-29T09:09:49Z</dcterms:modified>
</cp:coreProperties>
</file>